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6305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291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46183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698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3322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800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022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070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799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5114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632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D0177-ED38-48E5-B6A9-B7CB0FE036D2}" type="datetimeFigureOut">
              <a:rPr lang="th-TH" smtClean="0"/>
              <a:t>29/03/66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60772-FFE4-437E-8EDF-77012A6FD21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6031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19852" y="332656"/>
            <a:ext cx="7630616" cy="189964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โครงการพัฒนาความรู้ภายใต้แนวคิด </a:t>
            </a:r>
            <a:br>
              <a:rPr lang="th-TH" sz="32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“จิตพอเพียงต้านทุจริต”</a:t>
            </a:r>
            <a:br>
              <a:rPr lang="th-TH" sz="32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smtClean="0">
                <a:latin typeface="TH SarabunIT๙" pitchFamily="34" charset="-34"/>
                <a:cs typeface="TH SarabunIT๙" pitchFamily="34" charset="-34"/>
              </a:rPr>
              <a:t>วันที่  </a:t>
            </a:r>
            <a:r>
              <a:rPr lang="th-TH" sz="3200" b="1" smtClean="0">
                <a:latin typeface="TH SarabunIT๙" pitchFamily="34" charset="-34"/>
                <a:cs typeface="TH SarabunIT๙" pitchFamily="34" charset="-34"/>
              </a:rPr>
              <a:t>24 มีนาคม 2566</a:t>
            </a: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/>
            </a:r>
            <a:br>
              <a:rPr lang="th-TH" sz="3200" b="1" dirty="0" smtClean="0">
                <a:latin typeface="TH SarabunIT๙" pitchFamily="34" charset="-34"/>
                <a:cs typeface="TH SarabunIT๙" pitchFamily="34" charset="-34"/>
              </a:rPr>
            </a:br>
            <a:r>
              <a:rPr lang="th-TH" sz="3200" b="1" dirty="0" smtClean="0">
                <a:latin typeface="TH SarabunIT๙" pitchFamily="34" charset="-34"/>
                <a:cs typeface="TH SarabunIT๙" pitchFamily="34" charset="-34"/>
              </a:rPr>
              <a:t>ณ.ห้องประชุมรักษ์ดี โรงพยาบาลองครักษ์</a:t>
            </a:r>
            <a:endParaRPr lang="th-TH" sz="3200" b="1" dirty="0">
              <a:latin typeface="TH SarabunIT๙" pitchFamily="34" charset="-34"/>
              <a:cs typeface="TH SarabunIT๙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:\Users\User\Desktop\วินัย-ขรก_-ต่อตำแหน่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36912"/>
            <a:ext cx="698477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105261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โครงการพัฒนาความรู้ภายใต้แนวคิด  “จิตพอเพียงต้านทุจริต” วันที่  24 มีนาคม 2566 ณ.ห้องประชุมรักษ์ดี โรงพยาบาลองครักษ์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โครงการพัฒนาความรู้ภายใต้แนวคิด  “จิตพอเพียงต้านทุจริต” วันที่  22  มีนาคม 2564 ณ.ห้องประชุมรักษ์ดี โรงพยาบาลองครักษ์</dc:title>
  <dc:creator>Windows User</dc:creator>
  <cp:lastModifiedBy>Windows User</cp:lastModifiedBy>
  <cp:revision>3</cp:revision>
  <dcterms:created xsi:type="dcterms:W3CDTF">2021-03-22T06:37:20Z</dcterms:created>
  <dcterms:modified xsi:type="dcterms:W3CDTF">2023-03-29T08:26:41Z</dcterms:modified>
</cp:coreProperties>
</file>